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21"/>
  </p:normalViewPr>
  <p:slideViewPr>
    <p:cSldViewPr snapToGrid="0" snapToObjects="1">
      <p:cViewPr varScale="1">
        <p:scale>
          <a:sx n="90" d="100"/>
          <a:sy n="9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5682A42-E11B-2543-BE5F-06CCC187F2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0E40B3-0940-8B40-BC3E-A6EFFCE2C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4150" y="222567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609622-B461-2542-9E98-517CC7C29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4150" y="4786316"/>
            <a:ext cx="9144000" cy="1385887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58B4C-533D-D14C-BC99-BCD2B362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82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C85A43-9B96-5B45-B1AA-50484A96DE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7C34D-D31E-8643-B56A-4546F11E7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CCEC8-040E-9544-A7CD-1ED57DF09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61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67FB0-0DF5-D945-9842-7320A21DA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D4E4-EAB5-3244-B6EC-D9F246DDF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6C212-690F-A541-99F8-41B4F5C9C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EC61C-EC4D-1940-B9A2-94FD8C44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45473-D876-DA42-A1B4-BF224E9BEC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1B9872-BE5D-B44C-8197-649D1F56E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0629B1-13FB-B447-BBFD-E1822C120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14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324D7-C748-544D-A3E4-301BA6930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CA233E-F3D1-6D4B-8B92-96A5BDE0D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2D5B41-8B91-744C-93CA-811ECAA29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4BCB51-F9EF-4048-8264-DADDCEB717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6A5CDF-2ECE-6A42-9D32-48BA65FBA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19FEFC-0C6D-B145-8CB5-E48472FD1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2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D8BA24A-3E44-9E49-A5A7-CB9D807FD9AA}"/>
              </a:ext>
            </a:extLst>
          </p:cNvPr>
          <p:cNvSpPr/>
          <p:nvPr userDrawn="1"/>
        </p:nvSpPr>
        <p:spPr>
          <a:xfrm>
            <a:off x="0" y="6229351"/>
            <a:ext cx="12192000" cy="628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F466DF-7D8E-B745-883F-F4189B733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3A4319-1E9D-6549-A988-B73FA2E84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3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D456A81-3690-2048-BF14-E9B1E6F6E7B6}"/>
              </a:ext>
            </a:extLst>
          </p:cNvPr>
          <p:cNvSpPr/>
          <p:nvPr userDrawn="1"/>
        </p:nvSpPr>
        <p:spPr>
          <a:xfrm>
            <a:off x="0" y="6229351"/>
            <a:ext cx="12192000" cy="628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4B958-CF63-1948-9A0A-2D42E0ADD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6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0ED05-BB8F-D54B-AD7C-62392DAFB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AB5A5-E209-EF49-93C5-2A34CD614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B93DDD-A487-A64C-A8F7-C73B116E1E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B5C254-E322-694B-838D-6068DF254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1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51717-5072-4647-A506-7A248F6F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BDC5D0-D88C-F74D-9505-4964B36456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1469CA-7D56-C943-8997-742E665A05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D4769-84CC-DF4A-A4DB-F46460DD6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253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18576-E61E-0B42-9901-C602610F8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2D3310-2EFA-A04C-B79C-037A95682D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19773-BFA9-1B4C-B537-D8D1D2A4D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09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2D28361-11EB-A545-902C-FF0B55978BF2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0DE88C-F6E4-154F-B30A-BCA12AD78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86BFE-6AC8-E441-B8B6-B925B8B15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F4740-A283-1C47-8671-B24D4597FF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385"/>
                </a:solidFill>
              </a:defRPr>
            </a:lvl1pPr>
          </a:lstStyle>
          <a:p>
            <a:fld id="{BCD5369E-3047-794C-8347-00C6E8479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6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03385"/>
          </a:solidFill>
          <a:latin typeface="Montserrat ExtraBold" pitchFamily="2" charset="77"/>
          <a:ea typeface="Roboto Condensed" panose="02000000000000000000" pitchFamily="2" charset="0"/>
          <a:cs typeface="Montserrat ExtraBold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003385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003385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003385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003385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003385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5C5BD-F253-8440-A39E-1B94457A8D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828294-B5B5-874E-A4D4-70A1E8A0CC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402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A9823-F5B8-094E-9352-836FC7B38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6717A-2595-E84F-8648-3F70AEC9B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269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E3C7CB2EDC5459E8C801A34FC1F7F" ma:contentTypeVersion="7" ma:contentTypeDescription="Create a new document." ma:contentTypeScope="" ma:versionID="ecd0587a4d1c3f9189dc06c9db77ed46">
  <xsd:schema xmlns:xsd="http://www.w3.org/2001/XMLSchema" xmlns:xs="http://www.w3.org/2001/XMLSchema" xmlns:p="http://schemas.microsoft.com/office/2006/metadata/properties" xmlns:ns2="5b53e325-7761-4250-98d1-c4f502566d3d" targetNamespace="http://schemas.microsoft.com/office/2006/metadata/properties" ma:root="true" ma:fieldsID="191f497d7a2209d4319a1783fdcc80c1" ns2:_="">
    <xsd:import namespace="5b53e325-7761-4250-98d1-c4f502566d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53e325-7761-4250-98d1-c4f502566d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FC9079-C6E8-451C-8F0E-7D6DD890065E}"/>
</file>

<file path=customXml/itemProps2.xml><?xml version="1.0" encoding="utf-8"?>
<ds:datastoreItem xmlns:ds="http://schemas.openxmlformats.org/officeDocument/2006/customXml" ds:itemID="{D1CC80EB-2ECE-4EC1-9D46-171EBE09A96F}"/>
</file>

<file path=customXml/itemProps3.xml><?xml version="1.0" encoding="utf-8"?>
<ds:datastoreItem xmlns:ds="http://schemas.openxmlformats.org/officeDocument/2006/customXml" ds:itemID="{6CC5E8F1-AA9E-41D4-89F4-F8512484CDA1}"/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Montserrat ExtraBold</vt:lpstr>
      <vt:lpstr>Roboto Medium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McClendon, Josh</dc:creator>
  <cp:lastModifiedBy>McClendon, Josh</cp:lastModifiedBy>
  <cp:revision>8</cp:revision>
  <dcterms:created xsi:type="dcterms:W3CDTF">2020-06-16T18:40:41Z</dcterms:created>
  <dcterms:modified xsi:type="dcterms:W3CDTF">2020-06-19T00:16:11Z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0x010100FDEE3C7CB2EDC5459E8C801A34FC1F7F</vt:lpwstr>
  </property>
</Properties>
</file>